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72" r:id="rId9"/>
    <p:sldId id="274" r:id="rId10"/>
    <p:sldId id="265" r:id="rId11"/>
    <p:sldId id="267" r:id="rId12"/>
    <p:sldId id="277" r:id="rId13"/>
    <p:sldId id="268" r:id="rId14"/>
    <p:sldId id="275" r:id="rId15"/>
    <p:sldId id="276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DF80CB-6196-4301-A8FF-D1BF50B2BCC2}" type="datetimeFigureOut">
              <a:rPr lang="ru-RU" smtClean="0"/>
              <a:pPr/>
              <a:t>27.03.2015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19CD38-2572-4C3C-9016-D68D125A5D9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29734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DF80CB-6196-4301-A8FF-D1BF50B2BCC2}" type="datetimeFigureOut">
              <a:rPr lang="ru-RU" smtClean="0"/>
              <a:pPr/>
              <a:t>27.03.2015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19CD38-2572-4C3C-9016-D68D125A5D9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28109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DF80CB-6196-4301-A8FF-D1BF50B2BCC2}" type="datetimeFigureOut">
              <a:rPr lang="ru-RU" smtClean="0"/>
              <a:pPr/>
              <a:t>27.03.2015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19CD38-2572-4C3C-9016-D68D125A5D9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92879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DF80CB-6196-4301-A8FF-D1BF50B2BCC2}" type="datetimeFigureOut">
              <a:rPr lang="ru-RU" smtClean="0"/>
              <a:pPr/>
              <a:t>27.03.2015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19CD38-2572-4C3C-9016-D68D125A5D9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03409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DF80CB-6196-4301-A8FF-D1BF50B2BCC2}" type="datetimeFigureOut">
              <a:rPr lang="ru-RU" smtClean="0"/>
              <a:pPr/>
              <a:t>27.03.2015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19CD38-2572-4C3C-9016-D68D125A5D9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45146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DF80CB-6196-4301-A8FF-D1BF50B2BCC2}" type="datetimeFigureOut">
              <a:rPr lang="ru-RU" smtClean="0"/>
              <a:pPr/>
              <a:t>27.03.2015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19CD38-2572-4C3C-9016-D68D125A5D9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10080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DF80CB-6196-4301-A8FF-D1BF50B2BCC2}" type="datetimeFigureOut">
              <a:rPr lang="ru-RU" smtClean="0"/>
              <a:pPr/>
              <a:t>27.03.2015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19CD38-2572-4C3C-9016-D68D125A5D9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929410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DF80CB-6196-4301-A8FF-D1BF50B2BCC2}" type="datetimeFigureOut">
              <a:rPr lang="ru-RU" smtClean="0"/>
              <a:pPr/>
              <a:t>27.03.2015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19CD38-2572-4C3C-9016-D68D125A5D9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60478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DF80CB-6196-4301-A8FF-D1BF50B2BCC2}" type="datetimeFigureOut">
              <a:rPr lang="ru-RU" smtClean="0"/>
              <a:pPr/>
              <a:t>27.03.2015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19CD38-2572-4C3C-9016-D68D125A5D9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35883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DF80CB-6196-4301-A8FF-D1BF50B2BCC2}" type="datetimeFigureOut">
              <a:rPr lang="ru-RU" smtClean="0"/>
              <a:pPr/>
              <a:t>27.03.2015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19CD38-2572-4C3C-9016-D68D125A5D9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79068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DF80CB-6196-4301-A8FF-D1BF50B2BCC2}" type="datetimeFigureOut">
              <a:rPr lang="ru-RU" smtClean="0"/>
              <a:pPr/>
              <a:t>27.03.2015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19CD38-2572-4C3C-9016-D68D125A5D9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38674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50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DF80CB-6196-4301-A8FF-D1BF50B2BCC2}" type="datetimeFigureOut">
              <a:rPr lang="ru-RU" smtClean="0"/>
              <a:pPr/>
              <a:t>27.03.2015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19CD38-2572-4C3C-9016-D68D125A5D9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77899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Olga\Desktop\&#1054;&#1090;&#1082;&#1088;&#1099;&#1090;&#1099;&#1081;%20&#1091;&#1088;&#1086;&#1082;\2.avi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Olga\Desktop\&#1054;&#1090;&#1082;&#1088;&#1099;&#1090;&#1099;&#1081;%20&#1091;&#1088;&#1086;&#1082;\2.1.avi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Olga\Desktop\&#1054;&#1090;&#1082;&#1088;&#1099;&#1090;&#1099;&#1081;%20&#1091;&#1088;&#1086;&#1082;\1.avi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Заголовок 1"/>
          <p:cNvSpPr>
            <a:spLocks noGrp="1"/>
          </p:cNvSpPr>
          <p:nvPr>
            <p:ph type="ctrTitle"/>
          </p:nvPr>
        </p:nvSpPr>
        <p:spPr>
          <a:xfrm>
            <a:off x="0" y="4725144"/>
            <a:ext cx="4750296" cy="1470025"/>
          </a:xfrm>
        </p:spPr>
        <p:txBody>
          <a:bodyPr/>
          <a:lstStyle/>
          <a:p>
            <a:r>
              <a:rPr lang="ru-RU" b="1" dirty="0" smtClean="0"/>
              <a:t>Якушенко Ольга Александровна</a:t>
            </a:r>
            <a:endParaRPr lang="ru-RU" b="1" dirty="0"/>
          </a:p>
        </p:txBody>
      </p:sp>
      <p:sp>
        <p:nvSpPr>
          <p:cNvPr id="12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419872" y="1700808"/>
            <a:ext cx="5364088" cy="1752600"/>
          </a:xfrm>
        </p:spPr>
        <p:txBody>
          <a:bodyPr>
            <a:noAutofit/>
          </a:bodyPr>
          <a:lstStyle/>
          <a:p>
            <a:r>
              <a:rPr lang="ru-RU" sz="4000" b="1" dirty="0" smtClean="0">
                <a:solidFill>
                  <a:schemeClr val="tx1"/>
                </a:solidFill>
                <a:latin typeface="Monotype Corsiva" pitchFamily="66" charset="0"/>
              </a:rPr>
              <a:t>Урок в 9 классе «</a:t>
            </a:r>
            <a:r>
              <a:rPr lang="ru-RU" sz="4000" b="1" smtClean="0">
                <a:solidFill>
                  <a:schemeClr val="tx1"/>
                </a:solidFill>
                <a:latin typeface="Monotype Corsiva" pitchFamily="66" charset="0"/>
              </a:rPr>
              <a:t>Трудовые правоотношения»</a:t>
            </a:r>
            <a:endParaRPr lang="ru-RU" sz="4000" b="1" dirty="0">
              <a:solidFill>
                <a:schemeClr val="tx1"/>
              </a:solidFill>
              <a:latin typeface="Monotype Corsiva" pitchFamily="66" charset="0"/>
            </a:endParaRPr>
          </a:p>
        </p:txBody>
      </p:sp>
      <p:pic>
        <p:nvPicPr>
          <p:cNvPr id="13" name="Рисунок 12" descr="Якушенко О.А классный руководител 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71600" y="476672"/>
            <a:ext cx="2285694" cy="3429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7048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553" y="764704"/>
            <a:ext cx="8693935" cy="5189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55044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780928"/>
            <a:ext cx="8229600" cy="1143000"/>
          </a:xfrm>
        </p:spPr>
        <p:txBody>
          <a:bodyPr/>
          <a:lstStyle/>
          <a:p>
            <a:r>
              <a:rPr lang="ru-RU" dirty="0" smtClean="0"/>
              <a:t>ВИДЕОФРАГМЕНТ</a:t>
            </a:r>
            <a:endParaRPr lang="ru-RU" dirty="0"/>
          </a:p>
        </p:txBody>
      </p:sp>
      <p:pic>
        <p:nvPicPr>
          <p:cNvPr id="3" name="2.avi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611560" y="476672"/>
            <a:ext cx="7488832" cy="5964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73017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944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2.1.avi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755576" y="260648"/>
            <a:ext cx="7560840" cy="602190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256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13786" y="2420888"/>
            <a:ext cx="1913172" cy="1143000"/>
          </a:xfrm>
        </p:spPr>
        <p:txBody>
          <a:bodyPr/>
          <a:lstStyle/>
          <a:p>
            <a:r>
              <a:rPr lang="ru-RU" dirty="0"/>
              <a:t>1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864" y="116632"/>
            <a:ext cx="4317071" cy="24482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4686" y="116632"/>
            <a:ext cx="2950071" cy="3098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5868144" y="3214880"/>
            <a:ext cx="1913172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dirty="0" smtClean="0"/>
              <a:t>2</a:t>
            </a:r>
            <a:endParaRPr lang="ru-RU" dirty="0"/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38607" y="3501008"/>
            <a:ext cx="3029537" cy="2833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Заголовок 1"/>
          <p:cNvSpPr txBox="1">
            <a:spLocks/>
          </p:cNvSpPr>
          <p:nvPr/>
        </p:nvSpPr>
        <p:spPr>
          <a:xfrm>
            <a:off x="5580112" y="5715000"/>
            <a:ext cx="1913172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dirty="0" smtClean="0"/>
              <a:t>3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30357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484784"/>
            <a:ext cx="8229600" cy="1143000"/>
          </a:xfrm>
        </p:spPr>
        <p:txBody>
          <a:bodyPr/>
          <a:lstStyle/>
          <a:p>
            <a:r>
              <a:rPr lang="ru-RU" dirty="0" smtClean="0"/>
              <a:t>КОНВЕРТ № 4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7864" y="3000373"/>
            <a:ext cx="2012801" cy="20128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9095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44315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708920"/>
            <a:ext cx="8229600" cy="1143000"/>
          </a:xfrm>
        </p:spPr>
        <p:txBody>
          <a:bodyPr/>
          <a:lstStyle/>
          <a:p>
            <a:r>
              <a:rPr lang="ru-RU" dirty="0" smtClean="0"/>
              <a:t>ВИДЕОФРАГМЕНТ</a:t>
            </a:r>
            <a:endParaRPr lang="ru-RU" dirty="0"/>
          </a:p>
        </p:txBody>
      </p:sp>
      <p:pic>
        <p:nvPicPr>
          <p:cNvPr id="3" name="1.avi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827584" y="332656"/>
            <a:ext cx="7632848" cy="60792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49504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064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«Кем я хочу стать?»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412776"/>
            <a:ext cx="8892480" cy="53453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81394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476672"/>
            <a:ext cx="4003723" cy="26642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0" name="Picture 2" descr="http://www.pogodaspb.info/img/sovety/2012-08-07-22-15-53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87622" y="345040"/>
            <a:ext cx="3400647" cy="28769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3501008"/>
            <a:ext cx="4116131" cy="30870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63932" y="3420544"/>
            <a:ext cx="3248025" cy="324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18427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34888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ТРУДОВЫЕ </a:t>
            </a:r>
            <a:br>
              <a:rPr lang="ru-RU" dirty="0" smtClean="0"/>
            </a:br>
            <a:r>
              <a:rPr lang="ru-RU" dirty="0" smtClean="0"/>
              <a:t>ПРАВООТНОШЕНИЯ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52536" y="116632"/>
            <a:ext cx="2432309" cy="3657608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032" y="3789040"/>
            <a:ext cx="3847619" cy="2565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628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/>
              <a:t>Правоотношения</a:t>
            </a:r>
            <a:r>
              <a:rPr lang="ru-RU" dirty="0"/>
              <a:t> - </a:t>
            </a:r>
            <a:r>
              <a:rPr lang="ru-RU" dirty="0" smtClean="0"/>
              <a:t>это </a:t>
            </a:r>
            <a:r>
              <a:rPr lang="ru-RU" dirty="0"/>
              <a:t>общественное отношение, урегулированное правовой нормой. </a:t>
            </a:r>
            <a:endParaRPr lang="ru-RU" dirty="0" smtClean="0"/>
          </a:p>
          <a:p>
            <a:r>
              <a:rPr lang="ru-RU" b="1" dirty="0"/>
              <a:t>объект</a:t>
            </a:r>
            <a:r>
              <a:rPr lang="ru-RU" dirty="0"/>
              <a:t> — те материальные и нематериальные блага, по поводу которых возникает правоотношение;</a:t>
            </a:r>
          </a:p>
          <a:p>
            <a:r>
              <a:rPr lang="ru-RU" b="1" dirty="0"/>
              <a:t>субъекты</a:t>
            </a:r>
            <a:r>
              <a:rPr lang="ru-RU" dirty="0"/>
              <a:t> — физические и юридические лица, участвующие в правоотношении.</a:t>
            </a:r>
          </a:p>
        </p:txBody>
      </p:sp>
    </p:spTree>
    <p:extLst>
      <p:ext uri="{BB962C8B-B14F-4D97-AF65-F5344CB8AC3E}">
        <p14:creationId xmlns:p14="http://schemas.microsoft.com/office/powerpoint/2010/main" val="3566638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484784"/>
            <a:ext cx="8229600" cy="1143000"/>
          </a:xfrm>
        </p:spPr>
        <p:txBody>
          <a:bodyPr/>
          <a:lstStyle/>
          <a:p>
            <a:r>
              <a:rPr lang="ru-RU" dirty="0" smtClean="0"/>
              <a:t>КОНВЕРТ № 1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7864" y="3000373"/>
            <a:ext cx="2012801" cy="20128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7729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484784"/>
            <a:ext cx="8229600" cy="1143000"/>
          </a:xfrm>
        </p:spPr>
        <p:txBody>
          <a:bodyPr/>
          <a:lstStyle/>
          <a:p>
            <a:r>
              <a:rPr lang="ru-RU" dirty="0" smtClean="0"/>
              <a:t>КОНВЕРТ № 2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7864" y="3000373"/>
            <a:ext cx="2012801" cy="20128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8138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484784"/>
            <a:ext cx="8229600" cy="1143000"/>
          </a:xfrm>
        </p:spPr>
        <p:txBody>
          <a:bodyPr/>
          <a:lstStyle/>
          <a:p>
            <a:r>
              <a:rPr lang="ru-RU" dirty="0" smtClean="0"/>
              <a:t>КОНВЕРТ № 3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7864" y="3000373"/>
            <a:ext cx="2012801" cy="20128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180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Hardcover</Template>
  <TotalTime>344</TotalTime>
  <Words>70</Words>
  <Application>Microsoft Office PowerPoint</Application>
  <PresentationFormat>Экран (4:3)</PresentationFormat>
  <Paragraphs>16</Paragraphs>
  <Slides>15</Slides>
  <Notes>0</Notes>
  <HiddenSlides>0</HiddenSlides>
  <MMClips>3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Якушенко Ольга Александровна</vt:lpstr>
      <vt:lpstr>ВИДЕОФРАГМЕНТ</vt:lpstr>
      <vt:lpstr>«Кем я хочу стать?»</vt:lpstr>
      <vt:lpstr>Презентация PowerPoint</vt:lpstr>
      <vt:lpstr>ТРУДОВЫЕ  ПРАВООТНОШЕНИЯ</vt:lpstr>
      <vt:lpstr>Презентация PowerPoint</vt:lpstr>
      <vt:lpstr>КОНВЕРТ № 1</vt:lpstr>
      <vt:lpstr>КОНВЕРТ № 2</vt:lpstr>
      <vt:lpstr>КОНВЕРТ № 3</vt:lpstr>
      <vt:lpstr>Презентация PowerPoint</vt:lpstr>
      <vt:lpstr>ВИДЕОФРАГМЕНТ</vt:lpstr>
      <vt:lpstr>Презентация PowerPoint</vt:lpstr>
      <vt:lpstr>1</vt:lpstr>
      <vt:lpstr>КОНВЕРТ № 4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Городской конкурс «Учитель Сочи – 2015»</dc:title>
  <dc:creator>класс</dc:creator>
  <cp:lastModifiedBy>Вход</cp:lastModifiedBy>
  <cp:revision>28</cp:revision>
  <dcterms:created xsi:type="dcterms:W3CDTF">2015-02-19T04:38:53Z</dcterms:created>
  <dcterms:modified xsi:type="dcterms:W3CDTF">2015-03-27T11:42:45Z</dcterms:modified>
</cp:coreProperties>
</file>